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embeddedFontLst>
    <p:embeddedFont>
      <p:font typeface="Playfair Displ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fairDispl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78" name="Shape 7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9" name="Shape 14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1" name="Shape 18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8" name="Shape 18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4" name="Shape 20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3" name="Shape 21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0" name="Shape 22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 name="Shape 8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89" name="Shape 8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5" name="Shape 23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6" name="Shape 23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96" name="Shape 9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06" name="Shape 10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13" name="Shape 11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20" name="Shape 12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27" name="Shape 12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34" name="Shape 1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1" name="Shape 14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3" name="Shape 13"/>
        <p:cNvGrpSpPr/>
        <p:nvPr/>
      </p:nvGrpSpPr>
      <p:grpSpPr>
        <a:xfrm>
          <a:off x="0" y="0"/>
          <a:ext cx="0" cy="0"/>
          <a:chOff x="0" y="0"/>
          <a:chExt cx="0" cy="0"/>
        </a:xfrm>
      </p:grpSpPr>
      <p:sp>
        <p:nvSpPr>
          <p:cNvPr id="14" name="Shape 14"/>
          <p:cNvSpPr/>
          <p:nvPr/>
        </p:nvSpPr>
        <p:spPr>
          <a:xfrm>
            <a:off x="586720" y="0"/>
            <a:ext cx="7970700" cy="8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a:off x="586720" y="6769200"/>
            <a:ext cx="7970700" cy="888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cxnSp>
        <p:nvCxnSpPr>
          <p:cNvPr id="16" name="Shape 16"/>
          <p:cNvCxnSpPr/>
          <p:nvPr/>
        </p:nvCxnSpPr>
        <p:spPr>
          <a:xfrm>
            <a:off x="733218" y="2980467"/>
            <a:ext cx="385200" cy="0"/>
          </a:xfrm>
          <a:prstGeom prst="straightConnector1">
            <a:avLst/>
          </a:prstGeom>
          <a:noFill/>
          <a:ln cap="flat" cmpd="sng" w="28575">
            <a:solidFill>
              <a:schemeClr val="dk1"/>
            </a:solidFill>
            <a:prstDash val="solid"/>
            <a:round/>
            <a:headEnd len="med" w="med" type="none"/>
            <a:tailEnd len="med" w="med" type="none"/>
          </a:ln>
        </p:spPr>
      </p:cxnSp>
      <p:sp>
        <p:nvSpPr>
          <p:cNvPr id="17" name="Shape 17"/>
          <p:cNvSpPr txBox="1"/>
          <p:nvPr>
            <p:ph type="ctrTitle"/>
          </p:nvPr>
        </p:nvSpPr>
        <p:spPr>
          <a:xfrm>
            <a:off x="630600" y="182400"/>
            <a:ext cx="7893000" cy="2471700"/>
          </a:xfrm>
          <a:prstGeom prst="rect">
            <a:avLst/>
          </a:prstGeom>
        </p:spPr>
        <p:txBody>
          <a:bodyPr anchorCtr="0" anchor="b" bIns="91425" lIns="91425" rIns="91425" tIns="91425"/>
          <a:lstStyle>
            <a:lvl1pPr lvl="0">
              <a:spcBef>
                <a:spcPts val="1000"/>
              </a:spcBef>
              <a:buSzPct val="100000"/>
              <a:defRPr sz="4800"/>
            </a:lvl1pPr>
            <a:lvl2pPr lvl="1">
              <a:spcBef>
                <a:spcPts val="1000"/>
              </a:spcBef>
              <a:buSzPct val="100000"/>
              <a:defRPr sz="4800"/>
            </a:lvl2pPr>
            <a:lvl3pPr lvl="2">
              <a:spcBef>
                <a:spcPts val="1000"/>
              </a:spcBef>
              <a:buSzPct val="100000"/>
              <a:defRPr sz="4800"/>
            </a:lvl3pPr>
            <a:lvl4pPr lvl="3">
              <a:spcBef>
                <a:spcPts val="1000"/>
              </a:spcBef>
              <a:buSzPct val="100000"/>
              <a:defRPr sz="4800"/>
            </a:lvl4pPr>
            <a:lvl5pPr lvl="4">
              <a:spcBef>
                <a:spcPts val="1000"/>
              </a:spcBef>
              <a:buSzPct val="100000"/>
              <a:defRPr sz="4800"/>
            </a:lvl5pPr>
            <a:lvl6pPr lvl="5">
              <a:spcBef>
                <a:spcPts val="1000"/>
              </a:spcBef>
              <a:buSzPct val="100000"/>
              <a:defRPr sz="4800"/>
            </a:lvl6pPr>
            <a:lvl7pPr lvl="6">
              <a:spcBef>
                <a:spcPts val="1000"/>
              </a:spcBef>
              <a:buSzPct val="100000"/>
              <a:defRPr sz="4800"/>
            </a:lvl7pPr>
            <a:lvl8pPr lvl="7">
              <a:spcBef>
                <a:spcPts val="1000"/>
              </a:spcBef>
              <a:buSzPct val="100000"/>
              <a:defRPr sz="4800"/>
            </a:lvl8pPr>
            <a:lvl9pPr lvl="8">
              <a:spcBef>
                <a:spcPts val="1000"/>
              </a:spcBef>
              <a:buSzPct val="100000"/>
              <a:defRPr sz="4800"/>
            </a:lvl9pPr>
          </a:lstStyle>
          <a:p/>
        </p:txBody>
      </p:sp>
      <p:sp>
        <p:nvSpPr>
          <p:cNvPr id="18" name="Shape 18"/>
          <p:cNvSpPr txBox="1"/>
          <p:nvPr>
            <p:ph idx="1" type="subTitle"/>
          </p:nvPr>
        </p:nvSpPr>
        <p:spPr>
          <a:xfrm>
            <a:off x="630600" y="4304500"/>
            <a:ext cx="7893000" cy="1698900"/>
          </a:xfrm>
          <a:prstGeom prst="rect">
            <a:avLst/>
          </a:prstGeom>
        </p:spPr>
        <p:txBody>
          <a:bodyPr anchorCtr="0" anchor="b" bIns="91425" lIns="91425" rIns="91425" tIns="91425"/>
          <a:lstStyle>
            <a:lvl1pPr lvl="0">
              <a:lnSpc>
                <a:spcPct val="100000"/>
              </a:lnSpc>
              <a:spcBef>
                <a:spcPts val="1000"/>
              </a:spcBef>
              <a:spcAft>
                <a:spcPts val="0"/>
              </a:spcAft>
              <a:buClr>
                <a:schemeClr val="accent6"/>
              </a:buClr>
              <a:buSzPct val="100000"/>
              <a:buNone/>
              <a:defRPr sz="2400">
                <a:solidFill>
                  <a:schemeClr val="accent6"/>
                </a:solidFill>
              </a:defRPr>
            </a:lvl1pPr>
            <a:lvl2pPr lvl="1">
              <a:lnSpc>
                <a:spcPct val="100000"/>
              </a:lnSpc>
              <a:spcBef>
                <a:spcPts val="1000"/>
              </a:spcBef>
              <a:spcAft>
                <a:spcPts val="0"/>
              </a:spcAft>
              <a:buClr>
                <a:schemeClr val="accent6"/>
              </a:buClr>
              <a:buSzPct val="100000"/>
              <a:buNone/>
              <a:defRPr sz="2400">
                <a:solidFill>
                  <a:schemeClr val="accent6"/>
                </a:solidFill>
              </a:defRPr>
            </a:lvl2pPr>
            <a:lvl3pPr lvl="2">
              <a:lnSpc>
                <a:spcPct val="100000"/>
              </a:lnSpc>
              <a:spcBef>
                <a:spcPts val="1000"/>
              </a:spcBef>
              <a:spcAft>
                <a:spcPts val="0"/>
              </a:spcAft>
              <a:buClr>
                <a:schemeClr val="accent6"/>
              </a:buClr>
              <a:buSzPct val="100000"/>
              <a:buNone/>
              <a:defRPr sz="2400">
                <a:solidFill>
                  <a:schemeClr val="accent6"/>
                </a:solidFill>
              </a:defRPr>
            </a:lvl3pPr>
            <a:lvl4pPr lvl="3">
              <a:lnSpc>
                <a:spcPct val="100000"/>
              </a:lnSpc>
              <a:spcBef>
                <a:spcPts val="1000"/>
              </a:spcBef>
              <a:spcAft>
                <a:spcPts val="0"/>
              </a:spcAft>
              <a:buClr>
                <a:schemeClr val="accent6"/>
              </a:buClr>
              <a:buSzPct val="100000"/>
              <a:buNone/>
              <a:defRPr sz="2400">
                <a:solidFill>
                  <a:schemeClr val="accent6"/>
                </a:solidFill>
              </a:defRPr>
            </a:lvl4pPr>
            <a:lvl5pPr lvl="4">
              <a:lnSpc>
                <a:spcPct val="100000"/>
              </a:lnSpc>
              <a:spcBef>
                <a:spcPts val="1000"/>
              </a:spcBef>
              <a:spcAft>
                <a:spcPts val="0"/>
              </a:spcAft>
              <a:buClr>
                <a:schemeClr val="accent6"/>
              </a:buClr>
              <a:buSzPct val="100000"/>
              <a:buNone/>
              <a:defRPr sz="2400">
                <a:solidFill>
                  <a:schemeClr val="accent6"/>
                </a:solidFill>
              </a:defRPr>
            </a:lvl5pPr>
            <a:lvl6pPr lvl="5">
              <a:lnSpc>
                <a:spcPct val="100000"/>
              </a:lnSpc>
              <a:spcBef>
                <a:spcPts val="1000"/>
              </a:spcBef>
              <a:spcAft>
                <a:spcPts val="0"/>
              </a:spcAft>
              <a:buClr>
                <a:schemeClr val="accent6"/>
              </a:buClr>
              <a:buSzPct val="100000"/>
              <a:buNone/>
              <a:defRPr sz="2400">
                <a:solidFill>
                  <a:schemeClr val="accent6"/>
                </a:solidFill>
              </a:defRPr>
            </a:lvl6pPr>
            <a:lvl7pPr lvl="6">
              <a:lnSpc>
                <a:spcPct val="100000"/>
              </a:lnSpc>
              <a:spcBef>
                <a:spcPts val="1000"/>
              </a:spcBef>
              <a:spcAft>
                <a:spcPts val="0"/>
              </a:spcAft>
              <a:buClr>
                <a:schemeClr val="accent6"/>
              </a:buClr>
              <a:buSzPct val="100000"/>
              <a:buNone/>
              <a:defRPr sz="2400">
                <a:solidFill>
                  <a:schemeClr val="accent6"/>
                </a:solidFill>
              </a:defRPr>
            </a:lvl7pPr>
            <a:lvl8pPr lvl="7">
              <a:lnSpc>
                <a:spcPct val="100000"/>
              </a:lnSpc>
              <a:spcBef>
                <a:spcPts val="1000"/>
              </a:spcBef>
              <a:spcAft>
                <a:spcPts val="0"/>
              </a:spcAft>
              <a:buClr>
                <a:schemeClr val="accent6"/>
              </a:buClr>
              <a:buSzPct val="100000"/>
              <a:buNone/>
              <a:defRPr sz="2400">
                <a:solidFill>
                  <a:schemeClr val="accent6"/>
                </a:solidFill>
              </a:defRPr>
            </a:lvl8pPr>
            <a:lvl9pPr lvl="8">
              <a:lnSpc>
                <a:spcPct val="100000"/>
              </a:lnSpc>
              <a:spcBef>
                <a:spcPts val="1000"/>
              </a:spcBef>
              <a:spcAft>
                <a:spcPts val="0"/>
              </a:spcAft>
              <a:buClr>
                <a:schemeClr val="accent6"/>
              </a:buClr>
              <a:buSzPct val="100000"/>
              <a:buNone/>
              <a:defRPr sz="2400">
                <a:solidFill>
                  <a:schemeClr val="accent6"/>
                </a:solidFill>
              </a:defRPr>
            </a:lvl9pPr>
          </a:lstStyle>
          <a:p/>
        </p:txBody>
      </p:sp>
      <p:sp>
        <p:nvSpPr>
          <p:cNvPr id="19" name="Shape 1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sp>
        <p:nvSpPr>
          <p:cNvPr id="61" name="Shape 61"/>
          <p:cNvSpPr/>
          <p:nvPr/>
        </p:nvSpPr>
        <p:spPr>
          <a:xfrm>
            <a:off x="586720" y="0"/>
            <a:ext cx="7970700" cy="8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586720" y="6769200"/>
            <a:ext cx="7970700" cy="888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63" name="Shape 63"/>
          <p:cNvSpPr txBox="1"/>
          <p:nvPr>
            <p:ph type="title"/>
          </p:nvPr>
        </p:nvSpPr>
        <p:spPr>
          <a:xfrm>
            <a:off x="586725" y="1805050"/>
            <a:ext cx="7970700" cy="2051100"/>
          </a:xfrm>
          <a:prstGeom prst="rect">
            <a:avLst/>
          </a:prstGeom>
        </p:spPr>
        <p:txBody>
          <a:bodyPr anchorCtr="0" anchor="ctr" bIns="91425" lIns="91425" rIns="91425" tIns="91425"/>
          <a:lstStyle>
            <a:lvl1pPr lvl="0" algn="ctr">
              <a:spcBef>
                <a:spcPts val="0"/>
              </a:spcBef>
              <a:buClr>
                <a:schemeClr val="accent6"/>
              </a:buClr>
              <a:buSzPct val="100000"/>
              <a:defRPr sz="10800">
                <a:solidFill>
                  <a:schemeClr val="accent6"/>
                </a:solidFill>
              </a:defRPr>
            </a:lvl1pPr>
            <a:lvl2pPr lvl="1" algn="ctr">
              <a:spcBef>
                <a:spcPts val="0"/>
              </a:spcBef>
              <a:buClr>
                <a:schemeClr val="accent6"/>
              </a:buClr>
              <a:buSzPct val="100000"/>
              <a:defRPr sz="10800">
                <a:solidFill>
                  <a:schemeClr val="accent6"/>
                </a:solidFill>
              </a:defRPr>
            </a:lvl2pPr>
            <a:lvl3pPr lvl="2" algn="ctr">
              <a:spcBef>
                <a:spcPts val="0"/>
              </a:spcBef>
              <a:buClr>
                <a:schemeClr val="accent6"/>
              </a:buClr>
              <a:buSzPct val="100000"/>
              <a:defRPr sz="10800">
                <a:solidFill>
                  <a:schemeClr val="accent6"/>
                </a:solidFill>
              </a:defRPr>
            </a:lvl3pPr>
            <a:lvl4pPr lvl="3" algn="ctr">
              <a:spcBef>
                <a:spcPts val="0"/>
              </a:spcBef>
              <a:buClr>
                <a:schemeClr val="accent6"/>
              </a:buClr>
              <a:buSzPct val="100000"/>
              <a:defRPr sz="10800">
                <a:solidFill>
                  <a:schemeClr val="accent6"/>
                </a:solidFill>
              </a:defRPr>
            </a:lvl4pPr>
            <a:lvl5pPr lvl="4" algn="ctr">
              <a:spcBef>
                <a:spcPts val="0"/>
              </a:spcBef>
              <a:buClr>
                <a:schemeClr val="accent6"/>
              </a:buClr>
              <a:buSzPct val="100000"/>
              <a:defRPr sz="10800">
                <a:solidFill>
                  <a:schemeClr val="accent6"/>
                </a:solidFill>
              </a:defRPr>
            </a:lvl5pPr>
            <a:lvl6pPr lvl="5" algn="ctr">
              <a:spcBef>
                <a:spcPts val="0"/>
              </a:spcBef>
              <a:buClr>
                <a:schemeClr val="accent6"/>
              </a:buClr>
              <a:buSzPct val="100000"/>
              <a:defRPr sz="10800">
                <a:solidFill>
                  <a:schemeClr val="accent6"/>
                </a:solidFill>
              </a:defRPr>
            </a:lvl6pPr>
            <a:lvl7pPr lvl="6" algn="ctr">
              <a:spcBef>
                <a:spcPts val="0"/>
              </a:spcBef>
              <a:buClr>
                <a:schemeClr val="accent6"/>
              </a:buClr>
              <a:buSzPct val="100000"/>
              <a:defRPr sz="10800">
                <a:solidFill>
                  <a:schemeClr val="accent6"/>
                </a:solidFill>
              </a:defRPr>
            </a:lvl7pPr>
            <a:lvl8pPr lvl="7" algn="ctr">
              <a:spcBef>
                <a:spcPts val="0"/>
              </a:spcBef>
              <a:buClr>
                <a:schemeClr val="accent6"/>
              </a:buClr>
              <a:buSzPct val="100000"/>
              <a:defRPr sz="10800">
                <a:solidFill>
                  <a:schemeClr val="accent6"/>
                </a:solidFill>
              </a:defRPr>
            </a:lvl8pPr>
            <a:lvl9pPr lvl="8" algn="ctr">
              <a:spcBef>
                <a:spcPts val="0"/>
              </a:spcBef>
              <a:buClr>
                <a:schemeClr val="accent6"/>
              </a:buClr>
              <a:buSzPct val="100000"/>
              <a:defRPr sz="10800">
                <a:solidFill>
                  <a:schemeClr val="accent6"/>
                </a:solidFill>
              </a:defRPr>
            </a:lvl9pPr>
          </a:lstStyle>
          <a:p/>
        </p:txBody>
      </p:sp>
      <p:sp>
        <p:nvSpPr>
          <p:cNvPr id="64" name="Shape 64"/>
          <p:cNvSpPr txBox="1"/>
          <p:nvPr>
            <p:ph idx="1" type="body"/>
          </p:nvPr>
        </p:nvSpPr>
        <p:spPr>
          <a:xfrm>
            <a:off x="586725" y="3957850"/>
            <a:ext cx="7970700" cy="14289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4" name="Shape 74"/>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0" name="Shape 20"/>
        <p:cNvGrpSpPr/>
        <p:nvPr/>
      </p:nvGrpSpPr>
      <p:grpSpPr>
        <a:xfrm>
          <a:off x="0" y="0"/>
          <a:ext cx="0" cy="0"/>
          <a:chOff x="0" y="0"/>
          <a:chExt cx="0" cy="0"/>
        </a:xfrm>
      </p:grpSpPr>
      <p:sp>
        <p:nvSpPr>
          <p:cNvPr id="21" name="Shape 21"/>
          <p:cNvSpPr/>
          <p:nvPr/>
        </p:nvSpPr>
        <p:spPr>
          <a:xfrm>
            <a:off x="586720" y="6769200"/>
            <a:ext cx="7970700" cy="888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a:off x="586720" y="0"/>
            <a:ext cx="7970700" cy="8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509550" y="2561800"/>
            <a:ext cx="8124900" cy="17343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24" name="Shape 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125" y="6727600"/>
            <a:ext cx="9144000" cy="130500"/>
          </a:xfrm>
          <a:prstGeom prst="rect">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cxnSp>
        <p:nvCxnSpPr>
          <p:cNvPr id="27" name="Shape 27"/>
          <p:cNvCxnSpPr/>
          <p:nvPr/>
        </p:nvCxnSpPr>
        <p:spPr>
          <a:xfrm>
            <a:off x="419425" y="1538926"/>
            <a:ext cx="385200" cy="0"/>
          </a:xfrm>
          <a:prstGeom prst="straightConnector1">
            <a:avLst/>
          </a:prstGeom>
          <a:noFill/>
          <a:ln cap="flat" cmpd="sng" w="28575">
            <a:solidFill>
              <a:schemeClr val="dk1"/>
            </a:solidFill>
            <a:prstDash val="solid"/>
            <a:round/>
            <a:headEnd len="med" w="med" type="none"/>
            <a:tailEnd len="med" w="med" type="none"/>
          </a:ln>
        </p:spPr>
      </p:cxnSp>
      <p:sp>
        <p:nvSpPr>
          <p:cNvPr id="28" name="Shape 28"/>
          <p:cNvSpPr txBox="1"/>
          <p:nvPr>
            <p:ph type="title"/>
          </p:nvPr>
        </p:nvSpPr>
        <p:spPr>
          <a:xfrm>
            <a:off x="311700" y="496966"/>
            <a:ext cx="8520600" cy="860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 type="body"/>
          </p:nvPr>
        </p:nvSpPr>
        <p:spPr>
          <a:xfrm>
            <a:off x="311700" y="1890400"/>
            <a:ext cx="8520600" cy="4201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cxnSp>
        <p:nvCxnSpPr>
          <p:cNvPr id="32" name="Shape 32"/>
          <p:cNvCxnSpPr/>
          <p:nvPr/>
        </p:nvCxnSpPr>
        <p:spPr>
          <a:xfrm>
            <a:off x="419425" y="1538926"/>
            <a:ext cx="385200" cy="0"/>
          </a:xfrm>
          <a:prstGeom prst="straightConnector1">
            <a:avLst/>
          </a:prstGeom>
          <a:noFill/>
          <a:ln cap="flat" cmpd="sng" w="28575">
            <a:solidFill>
              <a:schemeClr val="dk1"/>
            </a:solidFill>
            <a:prstDash val="solid"/>
            <a:round/>
            <a:headEnd len="med" w="med" type="none"/>
            <a:tailEnd len="med" w="med" type="none"/>
          </a:ln>
        </p:spPr>
      </p:cxnSp>
      <p:sp>
        <p:nvSpPr>
          <p:cNvPr id="33" name="Shape 33"/>
          <p:cNvSpPr txBox="1"/>
          <p:nvPr>
            <p:ph type="title"/>
          </p:nvPr>
        </p:nvSpPr>
        <p:spPr>
          <a:xfrm>
            <a:off x="311700" y="496966"/>
            <a:ext cx="8520600" cy="860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4" name="Shape 34"/>
          <p:cNvSpPr txBox="1"/>
          <p:nvPr>
            <p:ph idx="1" type="body"/>
          </p:nvPr>
        </p:nvSpPr>
        <p:spPr>
          <a:xfrm>
            <a:off x="311700" y="1890600"/>
            <a:ext cx="3999900" cy="4201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2" type="body"/>
          </p:nvPr>
        </p:nvSpPr>
        <p:spPr>
          <a:xfrm>
            <a:off x="4832400" y="1890600"/>
            <a:ext cx="3999900" cy="4201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7" name="Shape 37"/>
        <p:cNvGrpSpPr/>
        <p:nvPr/>
      </p:nvGrpSpPr>
      <p:grpSpPr>
        <a:xfrm>
          <a:off x="0" y="0"/>
          <a:ext cx="0" cy="0"/>
          <a:chOff x="0" y="0"/>
          <a:chExt cx="0" cy="0"/>
        </a:xfrm>
      </p:grpSpPr>
      <p:sp>
        <p:nvSpPr>
          <p:cNvPr id="38" name="Shape 38"/>
          <p:cNvSpPr txBox="1"/>
          <p:nvPr>
            <p:ph type="title"/>
          </p:nvPr>
        </p:nvSpPr>
        <p:spPr>
          <a:xfrm>
            <a:off x="311700" y="496966"/>
            <a:ext cx="8520600" cy="860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0" name="Shape 40"/>
        <p:cNvGrpSpPr/>
        <p:nvPr/>
      </p:nvGrpSpPr>
      <p:grpSpPr>
        <a:xfrm>
          <a:off x="0" y="0"/>
          <a:ext cx="0" cy="0"/>
          <a:chOff x="0" y="0"/>
          <a:chExt cx="0" cy="0"/>
        </a:xfrm>
      </p:grpSpPr>
      <p:cxnSp>
        <p:nvCxnSpPr>
          <p:cNvPr id="41" name="Shape 41"/>
          <p:cNvCxnSpPr/>
          <p:nvPr/>
        </p:nvCxnSpPr>
        <p:spPr>
          <a:xfrm>
            <a:off x="411043" y="1890362"/>
            <a:ext cx="385200" cy="0"/>
          </a:xfrm>
          <a:prstGeom prst="straightConnector1">
            <a:avLst/>
          </a:prstGeom>
          <a:noFill/>
          <a:ln cap="flat" cmpd="sng" w="28575">
            <a:solidFill>
              <a:schemeClr val="dk1"/>
            </a:solidFill>
            <a:prstDash val="solid"/>
            <a:round/>
            <a:headEnd len="med" w="med" type="none"/>
            <a:tailEnd len="med" w="med" type="none"/>
          </a:ln>
        </p:spPr>
      </p:cxnSp>
      <p:sp>
        <p:nvSpPr>
          <p:cNvPr id="42" name="Shape 42"/>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3" name="Shape 43"/>
          <p:cNvSpPr txBox="1"/>
          <p:nvPr>
            <p:ph idx="1" type="body"/>
          </p:nvPr>
        </p:nvSpPr>
        <p:spPr>
          <a:xfrm>
            <a:off x="311700" y="2187133"/>
            <a:ext cx="2808000" cy="39051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4" name="Shape 4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5" name="Shape 45"/>
        <p:cNvGrpSpPr/>
        <p:nvPr/>
      </p:nvGrpSpPr>
      <p:grpSpPr>
        <a:xfrm>
          <a:off x="0" y="0"/>
          <a:ext cx="0" cy="0"/>
          <a:chOff x="0" y="0"/>
          <a:chExt cx="0" cy="0"/>
        </a:xfrm>
      </p:grpSpPr>
      <p:sp>
        <p:nvSpPr>
          <p:cNvPr id="46" name="Shape 46"/>
          <p:cNvSpPr/>
          <p:nvPr/>
        </p:nvSpPr>
        <p:spPr>
          <a:xfrm>
            <a:off x="586720" y="0"/>
            <a:ext cx="7970700" cy="8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a:off x="586720" y="6769200"/>
            <a:ext cx="7970700" cy="888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490250" y="701800"/>
            <a:ext cx="5618700" cy="54543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49" name="Shape 4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0" name="Shape 50"/>
        <p:cNvGrpSpPr/>
        <p:nvPr/>
      </p:nvGrpSpPr>
      <p:grpSpPr>
        <a:xfrm>
          <a:off x="0" y="0"/>
          <a:ext cx="0" cy="0"/>
          <a:chOff x="0" y="0"/>
          <a:chExt cx="0" cy="0"/>
        </a:xfrm>
      </p:grpSpPr>
      <p:sp>
        <p:nvSpPr>
          <p:cNvPr id="51" name="Shape 51"/>
          <p:cNvSpPr/>
          <p:nvPr/>
        </p:nvSpPr>
        <p:spPr>
          <a:xfrm>
            <a:off x="4572000" y="-133"/>
            <a:ext cx="4572000" cy="6858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2" name="Shape 52"/>
          <p:cNvCxnSpPr/>
          <p:nvPr/>
        </p:nvCxnSpPr>
        <p:spPr>
          <a:xfrm>
            <a:off x="5029675" y="5994000"/>
            <a:ext cx="468300" cy="0"/>
          </a:xfrm>
          <a:prstGeom prst="straightConnector1">
            <a:avLst/>
          </a:prstGeom>
          <a:noFill/>
          <a:ln cap="flat" cmpd="sng" w="19050">
            <a:solidFill>
              <a:schemeClr val="lt1"/>
            </a:solidFill>
            <a:prstDash val="solid"/>
            <a:round/>
            <a:headEnd len="med" w="med" type="none"/>
            <a:tailEnd len="med" w="med" type="none"/>
          </a:ln>
        </p:spPr>
      </p:cxnSp>
      <p:sp>
        <p:nvSpPr>
          <p:cNvPr id="53" name="Shape 53"/>
          <p:cNvSpPr txBox="1"/>
          <p:nvPr>
            <p:ph type="title"/>
          </p:nvPr>
        </p:nvSpPr>
        <p:spPr>
          <a:xfrm>
            <a:off x="265500" y="1446166"/>
            <a:ext cx="4045200" cy="22761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54" name="Shape 54"/>
          <p:cNvSpPr txBox="1"/>
          <p:nvPr>
            <p:ph idx="1" type="subTitle"/>
          </p:nvPr>
        </p:nvSpPr>
        <p:spPr>
          <a:xfrm>
            <a:off x="265500" y="3793600"/>
            <a:ext cx="4045200" cy="1895700"/>
          </a:xfrm>
          <a:prstGeom prst="rect">
            <a:avLst/>
          </a:prstGeom>
        </p:spPr>
        <p:txBody>
          <a:bodyPr anchorCtr="0" anchor="t" bIns="91425" lIns="91425" rIns="91425" tIns="91425"/>
          <a:lstStyle>
            <a:lvl1pPr lvl="0" algn="ctr">
              <a:lnSpc>
                <a:spcPct val="100000"/>
              </a:lnSpc>
              <a:spcBef>
                <a:spcPts val="0"/>
              </a:spcBef>
              <a:spcAft>
                <a:spcPts val="0"/>
              </a:spcAft>
              <a:buClr>
                <a:schemeClr val="accent6"/>
              </a:buClr>
              <a:buSzPct val="100000"/>
              <a:buNone/>
              <a:defRPr sz="2100">
                <a:solidFill>
                  <a:schemeClr val="accent6"/>
                </a:solidFill>
              </a:defRPr>
            </a:lvl1pPr>
            <a:lvl2pPr lvl="1" algn="ctr">
              <a:lnSpc>
                <a:spcPct val="100000"/>
              </a:lnSpc>
              <a:spcBef>
                <a:spcPts val="0"/>
              </a:spcBef>
              <a:spcAft>
                <a:spcPts val="0"/>
              </a:spcAft>
              <a:buClr>
                <a:schemeClr val="accent6"/>
              </a:buClr>
              <a:buSzPct val="100000"/>
              <a:buNone/>
              <a:defRPr sz="2100">
                <a:solidFill>
                  <a:schemeClr val="accent6"/>
                </a:solidFill>
              </a:defRPr>
            </a:lvl2pPr>
            <a:lvl3pPr lvl="2" algn="ctr">
              <a:lnSpc>
                <a:spcPct val="100000"/>
              </a:lnSpc>
              <a:spcBef>
                <a:spcPts val="0"/>
              </a:spcBef>
              <a:spcAft>
                <a:spcPts val="0"/>
              </a:spcAft>
              <a:buClr>
                <a:schemeClr val="accent6"/>
              </a:buClr>
              <a:buSzPct val="100000"/>
              <a:buNone/>
              <a:defRPr sz="2100">
                <a:solidFill>
                  <a:schemeClr val="accent6"/>
                </a:solidFill>
              </a:defRPr>
            </a:lvl3pPr>
            <a:lvl4pPr lvl="3" algn="ctr">
              <a:lnSpc>
                <a:spcPct val="100000"/>
              </a:lnSpc>
              <a:spcBef>
                <a:spcPts val="0"/>
              </a:spcBef>
              <a:spcAft>
                <a:spcPts val="0"/>
              </a:spcAft>
              <a:buClr>
                <a:schemeClr val="accent6"/>
              </a:buClr>
              <a:buSzPct val="100000"/>
              <a:buNone/>
              <a:defRPr sz="2100">
                <a:solidFill>
                  <a:schemeClr val="accent6"/>
                </a:solidFill>
              </a:defRPr>
            </a:lvl4pPr>
            <a:lvl5pPr lvl="4" algn="ctr">
              <a:lnSpc>
                <a:spcPct val="100000"/>
              </a:lnSpc>
              <a:spcBef>
                <a:spcPts val="0"/>
              </a:spcBef>
              <a:spcAft>
                <a:spcPts val="0"/>
              </a:spcAft>
              <a:buClr>
                <a:schemeClr val="accent6"/>
              </a:buClr>
              <a:buSzPct val="100000"/>
              <a:buNone/>
              <a:defRPr sz="2100">
                <a:solidFill>
                  <a:schemeClr val="accent6"/>
                </a:solidFill>
              </a:defRPr>
            </a:lvl5pPr>
            <a:lvl6pPr lvl="5" algn="ctr">
              <a:lnSpc>
                <a:spcPct val="100000"/>
              </a:lnSpc>
              <a:spcBef>
                <a:spcPts val="0"/>
              </a:spcBef>
              <a:spcAft>
                <a:spcPts val="0"/>
              </a:spcAft>
              <a:buClr>
                <a:schemeClr val="accent6"/>
              </a:buClr>
              <a:buSzPct val="100000"/>
              <a:buNone/>
              <a:defRPr sz="2100">
                <a:solidFill>
                  <a:schemeClr val="accent6"/>
                </a:solidFill>
              </a:defRPr>
            </a:lvl6pPr>
            <a:lvl7pPr lvl="6" algn="ctr">
              <a:lnSpc>
                <a:spcPct val="100000"/>
              </a:lnSpc>
              <a:spcBef>
                <a:spcPts val="0"/>
              </a:spcBef>
              <a:spcAft>
                <a:spcPts val="0"/>
              </a:spcAft>
              <a:buClr>
                <a:schemeClr val="accent6"/>
              </a:buClr>
              <a:buSzPct val="100000"/>
              <a:buNone/>
              <a:defRPr sz="2100">
                <a:solidFill>
                  <a:schemeClr val="accent6"/>
                </a:solidFill>
              </a:defRPr>
            </a:lvl7pPr>
            <a:lvl8pPr lvl="7" algn="ctr">
              <a:lnSpc>
                <a:spcPct val="100000"/>
              </a:lnSpc>
              <a:spcBef>
                <a:spcPts val="0"/>
              </a:spcBef>
              <a:spcAft>
                <a:spcPts val="0"/>
              </a:spcAft>
              <a:buClr>
                <a:schemeClr val="accent6"/>
              </a:buClr>
              <a:buSzPct val="100000"/>
              <a:buNone/>
              <a:defRPr sz="2100">
                <a:solidFill>
                  <a:schemeClr val="accent6"/>
                </a:solidFill>
              </a:defRPr>
            </a:lvl8pPr>
            <a:lvl9pPr lvl="8" algn="ctr">
              <a:lnSpc>
                <a:spcPct val="100000"/>
              </a:lnSpc>
              <a:spcBef>
                <a:spcPts val="0"/>
              </a:spcBef>
              <a:spcAft>
                <a:spcPts val="0"/>
              </a:spcAft>
              <a:buClr>
                <a:schemeClr val="accent6"/>
              </a:buClr>
              <a:buSzPct val="100000"/>
              <a:buNone/>
              <a:defRPr sz="2100">
                <a:solidFill>
                  <a:schemeClr val="accent6"/>
                </a:solidFill>
              </a:defRPr>
            </a:lvl9pPr>
          </a:lstStyle>
          <a:p/>
        </p:txBody>
      </p:sp>
      <p:sp>
        <p:nvSpPr>
          <p:cNvPr id="55" name="Shape 55"/>
          <p:cNvSpPr txBox="1"/>
          <p:nvPr>
            <p:ph idx="2" type="body"/>
          </p:nvPr>
        </p:nvSpPr>
        <p:spPr>
          <a:xfrm>
            <a:off x="4939500" y="965600"/>
            <a:ext cx="3837000" cy="49269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56" name="Shape 5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7" name="Shape 57"/>
        <p:cNvGrpSpPr/>
        <p:nvPr/>
      </p:nvGrpSpPr>
      <p:grpSpPr>
        <a:xfrm>
          <a:off x="0" y="0"/>
          <a:ext cx="0" cy="0"/>
          <a:chOff x="0" y="0"/>
          <a:chExt cx="0" cy="0"/>
        </a:xfrm>
      </p:grpSpPr>
      <p:sp>
        <p:nvSpPr>
          <p:cNvPr id="58" name="Shape 58"/>
          <p:cNvSpPr txBox="1"/>
          <p:nvPr>
            <p:ph idx="1" type="body"/>
          </p:nvPr>
        </p:nvSpPr>
        <p:spPr>
          <a:xfrm>
            <a:off x="319500" y="5640766"/>
            <a:ext cx="5998800" cy="7983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11700" y="496966"/>
            <a:ext cx="8520600" cy="860100"/>
          </a:xfrm>
          <a:prstGeom prst="rect">
            <a:avLst/>
          </a:prstGeom>
          <a:noFill/>
          <a:ln>
            <a:noFill/>
          </a:ln>
        </p:spPr>
        <p:txBody>
          <a:bodyPr anchorCtr="0" anchor="t" bIns="91425" lIns="91425" rIns="91425"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11" name="Shape 11"/>
          <p:cNvSpPr txBox="1"/>
          <p:nvPr>
            <p:ph idx="1" type="body"/>
          </p:nvPr>
        </p:nvSpPr>
        <p:spPr>
          <a:xfrm>
            <a:off x="311700" y="1890400"/>
            <a:ext cx="8520600" cy="4201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Lato"/>
              <a:defRPr sz="1800">
                <a:solidFill>
                  <a:schemeClr val="dk1"/>
                </a:solidFill>
                <a:latin typeface="Lato"/>
                <a:ea typeface="Lato"/>
                <a:cs typeface="Lato"/>
                <a:sym typeface="Lato"/>
              </a:defRPr>
            </a:lvl1pPr>
            <a:lvl2pPr lvl="1">
              <a:lnSpc>
                <a:spcPct val="115000"/>
              </a:lnSpc>
              <a:spcBef>
                <a:spcPts val="0"/>
              </a:spcBef>
              <a:spcAft>
                <a:spcPts val="1600"/>
              </a:spcAft>
              <a:buClr>
                <a:schemeClr val="dk1"/>
              </a:buClr>
              <a:buFont typeface="Lato"/>
              <a:defRPr>
                <a:solidFill>
                  <a:schemeClr val="dk1"/>
                </a:solidFill>
                <a:latin typeface="Lato"/>
                <a:ea typeface="Lato"/>
                <a:cs typeface="Lato"/>
                <a:sym typeface="Lato"/>
              </a:defRPr>
            </a:lvl2pPr>
            <a:lvl3pPr lvl="2">
              <a:lnSpc>
                <a:spcPct val="115000"/>
              </a:lnSpc>
              <a:spcBef>
                <a:spcPts val="0"/>
              </a:spcBef>
              <a:spcAft>
                <a:spcPts val="1600"/>
              </a:spcAft>
              <a:buClr>
                <a:schemeClr val="dk1"/>
              </a:buClr>
              <a:buFont typeface="Lato"/>
              <a:defRPr>
                <a:solidFill>
                  <a:schemeClr val="dk1"/>
                </a:solidFill>
                <a:latin typeface="Lato"/>
                <a:ea typeface="Lato"/>
                <a:cs typeface="Lato"/>
                <a:sym typeface="Lato"/>
              </a:defRPr>
            </a:lvl3pPr>
            <a:lvl4pPr lvl="3">
              <a:lnSpc>
                <a:spcPct val="115000"/>
              </a:lnSpc>
              <a:spcBef>
                <a:spcPts val="0"/>
              </a:spcBef>
              <a:spcAft>
                <a:spcPts val="1600"/>
              </a:spcAft>
              <a:buClr>
                <a:schemeClr val="dk1"/>
              </a:buClr>
              <a:buFont typeface="Lato"/>
              <a:defRPr>
                <a:solidFill>
                  <a:schemeClr val="dk1"/>
                </a:solidFill>
                <a:latin typeface="Lato"/>
                <a:ea typeface="Lato"/>
                <a:cs typeface="Lato"/>
                <a:sym typeface="Lato"/>
              </a:defRPr>
            </a:lvl4pPr>
            <a:lvl5pPr lvl="4">
              <a:lnSpc>
                <a:spcPct val="115000"/>
              </a:lnSpc>
              <a:spcBef>
                <a:spcPts val="0"/>
              </a:spcBef>
              <a:spcAft>
                <a:spcPts val="1600"/>
              </a:spcAft>
              <a:buClr>
                <a:schemeClr val="dk1"/>
              </a:buClr>
              <a:buFont typeface="Lato"/>
              <a:defRPr>
                <a:solidFill>
                  <a:schemeClr val="dk1"/>
                </a:solidFill>
                <a:latin typeface="Lato"/>
                <a:ea typeface="Lato"/>
                <a:cs typeface="Lato"/>
                <a:sym typeface="Lato"/>
              </a:defRPr>
            </a:lvl5pPr>
            <a:lvl6pPr lvl="5">
              <a:lnSpc>
                <a:spcPct val="115000"/>
              </a:lnSpc>
              <a:spcBef>
                <a:spcPts val="0"/>
              </a:spcBef>
              <a:spcAft>
                <a:spcPts val="1600"/>
              </a:spcAft>
              <a:buClr>
                <a:schemeClr val="dk1"/>
              </a:buClr>
              <a:buFont typeface="Lato"/>
              <a:defRPr>
                <a:solidFill>
                  <a:schemeClr val="dk1"/>
                </a:solidFill>
                <a:latin typeface="Lato"/>
                <a:ea typeface="Lato"/>
                <a:cs typeface="Lato"/>
                <a:sym typeface="Lato"/>
              </a:defRPr>
            </a:lvl6pPr>
            <a:lvl7pPr lvl="6">
              <a:lnSpc>
                <a:spcPct val="115000"/>
              </a:lnSpc>
              <a:spcBef>
                <a:spcPts val="0"/>
              </a:spcBef>
              <a:spcAft>
                <a:spcPts val="1600"/>
              </a:spcAft>
              <a:buClr>
                <a:schemeClr val="dk1"/>
              </a:buClr>
              <a:buFont typeface="Lato"/>
              <a:defRPr>
                <a:solidFill>
                  <a:schemeClr val="dk1"/>
                </a:solidFill>
                <a:latin typeface="Lato"/>
                <a:ea typeface="Lato"/>
                <a:cs typeface="Lato"/>
                <a:sym typeface="Lato"/>
              </a:defRPr>
            </a:lvl7pPr>
            <a:lvl8pPr lvl="7">
              <a:lnSpc>
                <a:spcPct val="115000"/>
              </a:lnSpc>
              <a:spcBef>
                <a:spcPts val="0"/>
              </a:spcBef>
              <a:spcAft>
                <a:spcPts val="1600"/>
              </a:spcAft>
              <a:buClr>
                <a:schemeClr val="dk1"/>
              </a:buClr>
              <a:buFont typeface="Lato"/>
              <a:defRPr>
                <a:solidFill>
                  <a:schemeClr val="dk1"/>
                </a:solidFill>
                <a:latin typeface="Lato"/>
                <a:ea typeface="Lato"/>
                <a:cs typeface="Lato"/>
                <a:sym typeface="Lato"/>
              </a:defRPr>
            </a:lvl8pPr>
            <a:lvl9pPr lvl="8">
              <a:lnSpc>
                <a:spcPct val="115000"/>
              </a:lnSpc>
              <a:spcBef>
                <a:spcPts val="0"/>
              </a:spcBef>
              <a:spcAft>
                <a:spcPts val="1600"/>
              </a:spcAft>
              <a:buClr>
                <a:schemeClr val="dk1"/>
              </a:buClr>
              <a:buFont typeface="Lato"/>
              <a:defRPr>
                <a:solidFill>
                  <a:schemeClr val="dk1"/>
                </a:solidFill>
                <a:latin typeface="Lato"/>
                <a:ea typeface="Lato"/>
                <a:cs typeface="Lato"/>
                <a:sym typeface="Lato"/>
              </a:defRPr>
            </a:lvl9pPr>
          </a:lstStyle>
          <a:p/>
        </p:txBody>
      </p:sp>
      <p:sp>
        <p:nvSpPr>
          <p:cNvPr id="12" name="Shape 12"/>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US" sz="1000">
                <a:solidFill>
                  <a:schemeClr val="dk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mailto:beatrizhs89@gmail.com" TargetMode="External"/><Relationship Id="rId4" Type="http://schemas.openxmlformats.org/officeDocument/2006/relationships/image" Target="../media/image38.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ctrTitle"/>
          </p:nvPr>
        </p:nvSpPr>
        <p:spPr>
          <a:xfrm>
            <a:off x="0" y="1135525"/>
            <a:ext cx="9144000" cy="4410000"/>
          </a:xfrm>
          <a:prstGeom prst="rect">
            <a:avLst/>
          </a:prstGeom>
          <a:noFill/>
          <a:ln>
            <a:noFill/>
          </a:ln>
        </p:spPr>
        <p:txBody>
          <a:bodyPr anchorCtr="0" anchor="b" bIns="45700" lIns="91425" rIns="91425" tIns="45700">
            <a:noAutofit/>
          </a:bodyPr>
          <a:lstStyle/>
          <a:p>
            <a:pPr lvl="0" rtl="0" algn="ctr">
              <a:lnSpc>
                <a:spcPct val="115000"/>
              </a:lnSpc>
              <a:spcBef>
                <a:spcPts val="0"/>
              </a:spcBef>
              <a:buSzPct val="25000"/>
              <a:buNone/>
            </a:pPr>
            <a:r>
              <a:rPr lang="en-US">
                <a:solidFill>
                  <a:srgbClr val="FFFFFF"/>
                </a:solidFill>
              </a:rPr>
              <a:t>Life Management 1.0</a:t>
            </a:r>
          </a:p>
          <a:p>
            <a:pPr lvl="0" rtl="0" algn="ctr">
              <a:lnSpc>
                <a:spcPct val="115000"/>
              </a:lnSpc>
              <a:spcBef>
                <a:spcPts val="0"/>
              </a:spcBef>
              <a:buSzPct val="25000"/>
              <a:buNone/>
            </a:pPr>
            <a:r>
              <a:t/>
            </a:r>
            <a:endParaRPr>
              <a:solidFill>
                <a:srgbClr val="FFFFFF"/>
              </a:solidFill>
            </a:endParaRPr>
          </a:p>
          <a:p>
            <a:pPr lvl="0" rtl="0" algn="ctr">
              <a:lnSpc>
                <a:spcPct val="115000"/>
              </a:lnSpc>
              <a:spcBef>
                <a:spcPts val="0"/>
              </a:spcBef>
              <a:buClr>
                <a:srgbClr val="000000"/>
              </a:buClr>
              <a:buSzPct val="44000"/>
              <a:buFont typeface="Arial"/>
              <a:buNone/>
            </a:pPr>
            <a:r>
              <a:rPr b="0" lang="en-US" sz="2500">
                <a:solidFill>
                  <a:srgbClr val="001D4D"/>
                </a:solidFill>
                <a:latin typeface="Trebuchet MS"/>
                <a:ea typeface="Trebuchet MS"/>
                <a:cs typeface="Trebuchet MS"/>
                <a:sym typeface="Trebuchet MS"/>
              </a:rPr>
              <a:t>Team Members: </a:t>
            </a:r>
            <a:r>
              <a:rPr lang="en-US" sz="2500">
                <a:solidFill>
                  <a:srgbClr val="FFFFFF"/>
                </a:solidFill>
              </a:rPr>
              <a:t>Beatriz Hernandez, Fernando Mojena</a:t>
            </a:r>
          </a:p>
          <a:p>
            <a:pPr lvl="0" rtl="0" algn="ctr">
              <a:lnSpc>
                <a:spcPct val="115000"/>
              </a:lnSpc>
              <a:spcBef>
                <a:spcPts val="0"/>
              </a:spcBef>
              <a:buClr>
                <a:srgbClr val="000000"/>
              </a:buClr>
              <a:buSzPct val="44000"/>
              <a:buFont typeface="Arial"/>
              <a:buNone/>
            </a:pPr>
            <a:r>
              <a:rPr b="0" lang="en-US" sz="2500">
                <a:solidFill>
                  <a:srgbClr val="001D4D"/>
                </a:solidFill>
                <a:latin typeface="Trebuchet MS"/>
                <a:ea typeface="Trebuchet MS"/>
                <a:cs typeface="Trebuchet MS"/>
                <a:sym typeface="Trebuchet MS"/>
              </a:rPr>
              <a:t>Product Owner: Ranjeet Deshmukh</a:t>
            </a:r>
          </a:p>
          <a:p>
            <a:pPr lvl="0" rtl="0" algn="ctr">
              <a:lnSpc>
                <a:spcPct val="115000"/>
              </a:lnSpc>
              <a:spcBef>
                <a:spcPts val="0"/>
              </a:spcBef>
              <a:buSzPct val="44000"/>
              <a:buNone/>
            </a:pPr>
            <a:r>
              <a:rPr lang="en-US" sz="2500">
                <a:solidFill>
                  <a:srgbClr val="FFFFFF"/>
                </a:solidFill>
              </a:rPr>
              <a:t>Instructor: Masoud Sadjadi</a:t>
            </a:r>
          </a:p>
          <a:p>
            <a:pPr lvl="0" rtl="0" algn="ctr">
              <a:lnSpc>
                <a:spcPct val="115000"/>
              </a:lnSpc>
              <a:spcBef>
                <a:spcPts val="0"/>
              </a:spcBef>
              <a:buSzPct val="44000"/>
              <a:buNone/>
            </a:pPr>
            <a:r>
              <a:t/>
            </a:r>
            <a:endParaRPr sz="2500">
              <a:solidFill>
                <a:srgbClr val="FFFFFF"/>
              </a:solidFill>
            </a:endParaRPr>
          </a:p>
          <a:p>
            <a:pPr indent="457200" lvl="0" marL="2743200" marR="0" rtl="0" algn="ctr">
              <a:spcBef>
                <a:spcPts val="0"/>
              </a:spcBef>
              <a:spcAft>
                <a:spcPts val="0"/>
              </a:spcAft>
              <a:buSzPct val="25000"/>
              <a:buNone/>
            </a:pPr>
            <a:r>
              <a:t/>
            </a:r>
            <a:endParaRPr sz="2500">
              <a:solidFill>
                <a:srgbClr val="FFFFFF"/>
              </a:solidFill>
            </a:endParaRPr>
          </a:p>
        </p:txBody>
      </p:sp>
      <p:sp>
        <p:nvSpPr>
          <p:cNvPr id="81" name="Shape 81"/>
          <p:cNvSpPr txBox="1"/>
          <p:nvPr>
            <p:ph idx="1" type="subTitle"/>
          </p:nvPr>
        </p:nvSpPr>
        <p:spPr>
          <a:xfrm>
            <a:off x="228600" y="5643550"/>
            <a:ext cx="2492400" cy="12192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82" name="Shape 82"/>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sp>
        <p:nvSpPr>
          <p:cNvPr id="83" name="Shape 83"/>
          <p:cNvSpPr txBox="1"/>
          <p:nvPr/>
        </p:nvSpPr>
        <p:spPr>
          <a:xfrm>
            <a:off x="585850" y="5942950"/>
            <a:ext cx="1550700" cy="6204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84" name="Shape 84"/>
          <p:cNvPicPr preferRelativeResize="0"/>
          <p:nvPr/>
        </p:nvPicPr>
        <p:blipFill>
          <a:blip r:embed="rId3">
            <a:alphaModFix/>
          </a:blip>
          <a:stretch>
            <a:fillRect/>
          </a:stretch>
        </p:blipFill>
        <p:spPr>
          <a:xfrm>
            <a:off x="3489037" y="2597100"/>
            <a:ext cx="2165936" cy="620399"/>
          </a:xfrm>
          <a:prstGeom prst="rect">
            <a:avLst/>
          </a:prstGeom>
          <a:noFill/>
          <a:ln>
            <a:noFill/>
          </a:ln>
        </p:spPr>
      </p:pic>
      <p:pic>
        <p:nvPicPr>
          <p:cNvPr id="85" name="Shape 85"/>
          <p:cNvPicPr preferRelativeResize="0"/>
          <p:nvPr/>
        </p:nvPicPr>
        <p:blipFill>
          <a:blip r:embed="rId4">
            <a:alphaModFix/>
          </a:blip>
          <a:stretch>
            <a:fillRect/>
          </a:stretch>
        </p:blipFill>
        <p:spPr>
          <a:xfrm>
            <a:off x="3699800" y="4727400"/>
            <a:ext cx="1744400" cy="1736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 (Continue)</a:t>
            </a:r>
          </a:p>
        </p:txBody>
      </p:sp>
      <p:pic>
        <p:nvPicPr>
          <p:cNvPr id="152" name="Shape 152"/>
          <p:cNvPicPr preferRelativeResize="0"/>
          <p:nvPr/>
        </p:nvPicPr>
        <p:blipFill>
          <a:blip r:embed="rId3">
            <a:alphaModFix/>
          </a:blip>
          <a:stretch>
            <a:fillRect/>
          </a:stretch>
        </p:blipFill>
        <p:spPr>
          <a:xfrm>
            <a:off x="247050" y="2045174"/>
            <a:ext cx="8516974" cy="427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a:t>
            </a:r>
          </a:p>
        </p:txBody>
      </p:sp>
      <p:pic>
        <p:nvPicPr>
          <p:cNvPr id="159" name="Shape 159"/>
          <p:cNvPicPr preferRelativeResize="0"/>
          <p:nvPr/>
        </p:nvPicPr>
        <p:blipFill>
          <a:blip r:embed="rId3">
            <a:alphaModFix/>
          </a:blip>
          <a:stretch>
            <a:fillRect/>
          </a:stretch>
        </p:blipFill>
        <p:spPr>
          <a:xfrm>
            <a:off x="1264271" y="1571825"/>
            <a:ext cx="5735699" cy="2518400"/>
          </a:xfrm>
          <a:prstGeom prst="rect">
            <a:avLst/>
          </a:prstGeom>
          <a:noFill/>
          <a:ln>
            <a:noFill/>
          </a:ln>
        </p:spPr>
      </p:pic>
      <p:pic>
        <p:nvPicPr>
          <p:cNvPr id="160" name="Shape 160"/>
          <p:cNvPicPr preferRelativeResize="0"/>
          <p:nvPr/>
        </p:nvPicPr>
        <p:blipFill rotWithShape="1">
          <a:blip r:embed="rId4">
            <a:alphaModFix/>
          </a:blip>
          <a:srcRect b="0" l="0" r="0" t="10984"/>
          <a:stretch/>
        </p:blipFill>
        <p:spPr>
          <a:xfrm>
            <a:off x="521800" y="4320375"/>
            <a:ext cx="4500450" cy="2192499"/>
          </a:xfrm>
          <a:prstGeom prst="rect">
            <a:avLst/>
          </a:prstGeom>
          <a:noFill/>
          <a:ln>
            <a:noFill/>
          </a:ln>
        </p:spPr>
      </p:pic>
      <p:pic>
        <p:nvPicPr>
          <p:cNvPr id="161" name="Shape 161"/>
          <p:cNvPicPr preferRelativeResize="0"/>
          <p:nvPr/>
        </p:nvPicPr>
        <p:blipFill>
          <a:blip r:embed="rId5">
            <a:alphaModFix/>
          </a:blip>
          <a:stretch>
            <a:fillRect/>
          </a:stretch>
        </p:blipFill>
        <p:spPr>
          <a:xfrm>
            <a:off x="5233275" y="4320375"/>
            <a:ext cx="2747124" cy="2192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#2 (Continue)</a:t>
            </a:r>
          </a:p>
        </p:txBody>
      </p:sp>
      <p:pic>
        <p:nvPicPr>
          <p:cNvPr id="168" name="Shape 168"/>
          <p:cNvPicPr preferRelativeResize="0"/>
          <p:nvPr/>
        </p:nvPicPr>
        <p:blipFill>
          <a:blip r:embed="rId3">
            <a:alphaModFix/>
          </a:blip>
          <a:stretch>
            <a:fillRect/>
          </a:stretch>
        </p:blipFill>
        <p:spPr>
          <a:xfrm>
            <a:off x="339250" y="1774174"/>
            <a:ext cx="8528774" cy="4373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a:t>
            </a:r>
          </a:p>
        </p:txBody>
      </p:sp>
      <p:pic>
        <p:nvPicPr>
          <p:cNvPr id="175" name="Shape 175"/>
          <p:cNvPicPr preferRelativeResize="0"/>
          <p:nvPr/>
        </p:nvPicPr>
        <p:blipFill>
          <a:blip r:embed="rId3">
            <a:alphaModFix/>
          </a:blip>
          <a:stretch>
            <a:fillRect/>
          </a:stretch>
        </p:blipFill>
        <p:spPr>
          <a:xfrm>
            <a:off x="1170500" y="1587925"/>
            <a:ext cx="6340273" cy="2230949"/>
          </a:xfrm>
          <a:prstGeom prst="rect">
            <a:avLst/>
          </a:prstGeom>
          <a:noFill/>
          <a:ln>
            <a:noFill/>
          </a:ln>
        </p:spPr>
      </p:pic>
      <p:pic>
        <p:nvPicPr>
          <p:cNvPr id="176" name="Shape 176"/>
          <p:cNvPicPr preferRelativeResize="0"/>
          <p:nvPr/>
        </p:nvPicPr>
        <p:blipFill rotWithShape="1">
          <a:blip r:embed="rId4">
            <a:alphaModFix/>
          </a:blip>
          <a:srcRect b="4488" l="0" r="0" t="9843"/>
          <a:stretch/>
        </p:blipFill>
        <p:spPr>
          <a:xfrm>
            <a:off x="542150" y="4352500"/>
            <a:ext cx="3966148" cy="1911249"/>
          </a:xfrm>
          <a:prstGeom prst="rect">
            <a:avLst/>
          </a:prstGeom>
          <a:noFill/>
          <a:ln>
            <a:noFill/>
          </a:ln>
        </p:spPr>
      </p:pic>
      <p:pic>
        <p:nvPicPr>
          <p:cNvPr id="177" name="Shape 177"/>
          <p:cNvPicPr preferRelativeResize="0"/>
          <p:nvPr/>
        </p:nvPicPr>
        <p:blipFill rotWithShape="1">
          <a:blip r:embed="rId5">
            <a:alphaModFix/>
          </a:blip>
          <a:srcRect b="3278" l="0" r="0" t="9537"/>
          <a:stretch/>
        </p:blipFill>
        <p:spPr>
          <a:xfrm>
            <a:off x="4894099" y="4352500"/>
            <a:ext cx="4093848" cy="2007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#3 (Continue)</a:t>
            </a:r>
          </a:p>
        </p:txBody>
      </p:sp>
      <p:pic>
        <p:nvPicPr>
          <p:cNvPr id="184" name="Shape 184"/>
          <p:cNvPicPr preferRelativeResize="0"/>
          <p:nvPr/>
        </p:nvPicPr>
        <p:blipFill>
          <a:blip r:embed="rId3">
            <a:alphaModFix/>
          </a:blip>
          <a:stretch>
            <a:fillRect/>
          </a:stretch>
        </p:blipFill>
        <p:spPr>
          <a:xfrm>
            <a:off x="489412" y="1540650"/>
            <a:ext cx="8163525" cy="4868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a:t>
            </a:r>
          </a:p>
        </p:txBody>
      </p:sp>
      <p:pic>
        <p:nvPicPr>
          <p:cNvPr id="191" name="Shape 191"/>
          <p:cNvPicPr preferRelativeResize="0"/>
          <p:nvPr/>
        </p:nvPicPr>
        <p:blipFill>
          <a:blip r:embed="rId3">
            <a:alphaModFix/>
          </a:blip>
          <a:stretch>
            <a:fillRect/>
          </a:stretch>
        </p:blipFill>
        <p:spPr>
          <a:xfrm>
            <a:off x="1014150" y="1631875"/>
            <a:ext cx="6765926" cy="2142024"/>
          </a:xfrm>
          <a:prstGeom prst="rect">
            <a:avLst/>
          </a:prstGeom>
          <a:noFill/>
          <a:ln>
            <a:noFill/>
          </a:ln>
        </p:spPr>
      </p:pic>
      <p:pic>
        <p:nvPicPr>
          <p:cNvPr id="192" name="Shape 192"/>
          <p:cNvPicPr preferRelativeResize="0"/>
          <p:nvPr/>
        </p:nvPicPr>
        <p:blipFill>
          <a:blip r:embed="rId4">
            <a:alphaModFix/>
          </a:blip>
          <a:stretch>
            <a:fillRect/>
          </a:stretch>
        </p:blipFill>
        <p:spPr>
          <a:xfrm>
            <a:off x="457600" y="4296650"/>
            <a:ext cx="4763727" cy="1870375"/>
          </a:xfrm>
          <a:prstGeom prst="rect">
            <a:avLst/>
          </a:prstGeom>
          <a:noFill/>
          <a:ln>
            <a:noFill/>
          </a:ln>
        </p:spPr>
      </p:pic>
      <p:pic>
        <p:nvPicPr>
          <p:cNvPr id="193" name="Shape 193"/>
          <p:cNvPicPr preferRelativeResize="0"/>
          <p:nvPr/>
        </p:nvPicPr>
        <p:blipFill>
          <a:blip r:embed="rId5">
            <a:alphaModFix/>
          </a:blip>
          <a:stretch>
            <a:fillRect/>
          </a:stretch>
        </p:blipFill>
        <p:spPr>
          <a:xfrm>
            <a:off x="5508825" y="4296649"/>
            <a:ext cx="3267349" cy="1870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#4(Continue)</a:t>
            </a:r>
          </a:p>
        </p:txBody>
      </p:sp>
      <p:pic>
        <p:nvPicPr>
          <p:cNvPr id="200" name="Shape 200"/>
          <p:cNvPicPr preferRelativeResize="0"/>
          <p:nvPr/>
        </p:nvPicPr>
        <p:blipFill>
          <a:blip r:embed="rId3">
            <a:alphaModFix/>
          </a:blip>
          <a:stretch>
            <a:fillRect/>
          </a:stretch>
        </p:blipFill>
        <p:spPr>
          <a:xfrm>
            <a:off x="290387" y="1594075"/>
            <a:ext cx="8563224" cy="479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a:t>
            </a:r>
          </a:p>
        </p:txBody>
      </p:sp>
      <p:pic>
        <p:nvPicPr>
          <p:cNvPr id="207" name="Shape 207"/>
          <p:cNvPicPr preferRelativeResize="0"/>
          <p:nvPr/>
        </p:nvPicPr>
        <p:blipFill>
          <a:blip r:embed="rId3">
            <a:alphaModFix/>
          </a:blip>
          <a:stretch>
            <a:fillRect/>
          </a:stretch>
        </p:blipFill>
        <p:spPr>
          <a:xfrm>
            <a:off x="736075" y="1425600"/>
            <a:ext cx="7656795" cy="2566250"/>
          </a:xfrm>
          <a:prstGeom prst="rect">
            <a:avLst/>
          </a:prstGeom>
          <a:noFill/>
          <a:ln>
            <a:noFill/>
          </a:ln>
        </p:spPr>
      </p:pic>
      <p:pic>
        <p:nvPicPr>
          <p:cNvPr id="208" name="Shape 208"/>
          <p:cNvPicPr preferRelativeResize="0"/>
          <p:nvPr/>
        </p:nvPicPr>
        <p:blipFill>
          <a:blip r:embed="rId4">
            <a:alphaModFix/>
          </a:blip>
          <a:stretch>
            <a:fillRect/>
          </a:stretch>
        </p:blipFill>
        <p:spPr>
          <a:xfrm>
            <a:off x="736075" y="4160325"/>
            <a:ext cx="3042550" cy="2561350"/>
          </a:xfrm>
          <a:prstGeom prst="rect">
            <a:avLst/>
          </a:prstGeom>
          <a:noFill/>
          <a:ln>
            <a:noFill/>
          </a:ln>
        </p:spPr>
      </p:pic>
      <p:pic>
        <p:nvPicPr>
          <p:cNvPr id="209" name="Shape 209"/>
          <p:cNvPicPr preferRelativeResize="0"/>
          <p:nvPr/>
        </p:nvPicPr>
        <p:blipFill rotWithShape="1">
          <a:blip r:embed="rId5">
            <a:alphaModFix/>
          </a:blip>
          <a:srcRect b="4228" l="0" r="0" t="10008"/>
          <a:stretch/>
        </p:blipFill>
        <p:spPr>
          <a:xfrm>
            <a:off x="4075575" y="4342663"/>
            <a:ext cx="4553500" cy="2196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#5(Continue)</a:t>
            </a:r>
          </a:p>
        </p:txBody>
      </p:sp>
      <p:pic>
        <p:nvPicPr>
          <p:cNvPr id="216" name="Shape 216"/>
          <p:cNvPicPr preferRelativeResize="0"/>
          <p:nvPr/>
        </p:nvPicPr>
        <p:blipFill>
          <a:blip r:embed="rId3">
            <a:alphaModFix/>
          </a:blip>
          <a:stretch>
            <a:fillRect/>
          </a:stretch>
        </p:blipFill>
        <p:spPr>
          <a:xfrm>
            <a:off x="1337300" y="1524150"/>
            <a:ext cx="6882257" cy="512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a:t>
            </a:r>
          </a:p>
        </p:txBody>
      </p:sp>
      <p:pic>
        <p:nvPicPr>
          <p:cNvPr id="223" name="Shape 223"/>
          <p:cNvPicPr preferRelativeResize="0"/>
          <p:nvPr/>
        </p:nvPicPr>
        <p:blipFill>
          <a:blip r:embed="rId3">
            <a:alphaModFix/>
          </a:blip>
          <a:stretch>
            <a:fillRect/>
          </a:stretch>
        </p:blipFill>
        <p:spPr>
          <a:xfrm>
            <a:off x="852550" y="1560050"/>
            <a:ext cx="6999300" cy="2115025"/>
          </a:xfrm>
          <a:prstGeom prst="rect">
            <a:avLst/>
          </a:prstGeom>
          <a:noFill/>
          <a:ln>
            <a:noFill/>
          </a:ln>
        </p:spPr>
      </p:pic>
      <p:pic>
        <p:nvPicPr>
          <p:cNvPr id="224" name="Shape 224"/>
          <p:cNvPicPr preferRelativeResize="0"/>
          <p:nvPr/>
        </p:nvPicPr>
        <p:blipFill rotWithShape="1">
          <a:blip r:embed="rId4">
            <a:alphaModFix/>
          </a:blip>
          <a:srcRect b="25233" l="16784" r="0" t="0"/>
          <a:stretch/>
        </p:blipFill>
        <p:spPr>
          <a:xfrm>
            <a:off x="852550" y="4320400"/>
            <a:ext cx="4056275" cy="1541799"/>
          </a:xfrm>
          <a:prstGeom prst="rect">
            <a:avLst/>
          </a:prstGeom>
          <a:noFill/>
          <a:ln>
            <a:noFill/>
          </a:ln>
        </p:spPr>
      </p:pic>
      <p:pic>
        <p:nvPicPr>
          <p:cNvPr id="225" name="Shape 225"/>
          <p:cNvPicPr preferRelativeResize="0"/>
          <p:nvPr/>
        </p:nvPicPr>
        <p:blipFill rotWithShape="1">
          <a:blip r:embed="rId5">
            <a:alphaModFix/>
          </a:blip>
          <a:srcRect b="0" l="16443" r="0" t="0"/>
          <a:stretch/>
        </p:blipFill>
        <p:spPr>
          <a:xfrm>
            <a:off x="5225575" y="4195487"/>
            <a:ext cx="3284199" cy="1791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92" name="Shape 92"/>
          <p:cNvPicPr preferRelativeResize="0"/>
          <p:nvPr/>
        </p:nvPicPr>
        <p:blipFill rotWithShape="1">
          <a:blip r:embed="rId3">
            <a:alphaModFix/>
          </a:blip>
          <a:srcRect b="4367" l="0" r="0" t="11151"/>
          <a:stretch/>
        </p:blipFill>
        <p:spPr>
          <a:xfrm>
            <a:off x="474625" y="1663124"/>
            <a:ext cx="8193100" cy="4115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#6(Continue)</a:t>
            </a:r>
          </a:p>
        </p:txBody>
      </p:sp>
      <p:pic>
        <p:nvPicPr>
          <p:cNvPr id="232" name="Shape 232"/>
          <p:cNvPicPr preferRelativeResize="0"/>
          <p:nvPr/>
        </p:nvPicPr>
        <p:blipFill>
          <a:blip r:embed="rId3">
            <a:alphaModFix/>
          </a:blip>
          <a:stretch>
            <a:fillRect/>
          </a:stretch>
        </p:blipFill>
        <p:spPr>
          <a:xfrm>
            <a:off x="569662" y="1631850"/>
            <a:ext cx="8004674" cy="4732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39" name="Shape 239"/>
          <p:cNvSpPr txBox="1"/>
          <p:nvPr>
            <p:ph idx="1" type="body"/>
          </p:nvPr>
        </p:nvSpPr>
        <p:spPr>
          <a:xfrm>
            <a:off x="318650" y="1493675"/>
            <a:ext cx="8044200" cy="5075100"/>
          </a:xfrm>
          <a:prstGeom prst="rect">
            <a:avLst/>
          </a:prstGeom>
          <a:noFill/>
          <a:ln>
            <a:noFill/>
          </a:ln>
        </p:spPr>
        <p:txBody>
          <a:bodyPr anchorCtr="0" anchor="t" bIns="45700" lIns="91425" rIns="91425" tIns="45700">
            <a:noAutofit/>
          </a:bodyPr>
          <a:lstStyle/>
          <a:p>
            <a:pPr indent="-282575" lvl="0" marL="282575" marR="0" rtl="0" algn="l">
              <a:lnSpc>
                <a:spcPct val="100000"/>
              </a:lnSpc>
              <a:spcBef>
                <a:spcPts val="2000"/>
              </a:spcBef>
              <a:spcAft>
                <a:spcPts val="0"/>
              </a:spcAft>
              <a:buClr>
                <a:srgbClr val="000000"/>
              </a:buClr>
              <a:buSzPct val="100000"/>
              <a:buFont typeface="Noto Sans Symbols"/>
              <a:buChar char="●"/>
            </a:pPr>
            <a:r>
              <a:rPr lang="en-US">
                <a:solidFill>
                  <a:schemeClr val="dk1"/>
                </a:solidFill>
              </a:rPr>
              <a:t>Unit testing was performed for each user story after completion. </a:t>
            </a:r>
          </a:p>
          <a:p>
            <a:pPr indent="-282575" lvl="0" marL="282575" marR="0" rtl="0" algn="l">
              <a:lnSpc>
                <a:spcPct val="100000"/>
              </a:lnSpc>
              <a:spcBef>
                <a:spcPts val="2000"/>
              </a:spcBef>
              <a:spcAft>
                <a:spcPts val="0"/>
              </a:spcAft>
              <a:buClr>
                <a:srgbClr val="000000"/>
              </a:buClr>
              <a:buSzPct val="100000"/>
              <a:buFont typeface="Noto Sans Symbols"/>
              <a:buChar char="●"/>
            </a:pPr>
            <a:r>
              <a:rPr lang="en-US"/>
              <a:t>The tests consisted in both white and black boxes.</a:t>
            </a:r>
          </a:p>
          <a:p>
            <a:pPr indent="-282575" lvl="0" marL="282575" marR="0" rtl="0" algn="l">
              <a:lnSpc>
                <a:spcPct val="100000"/>
              </a:lnSpc>
              <a:spcBef>
                <a:spcPts val="2000"/>
              </a:spcBef>
              <a:spcAft>
                <a:spcPts val="0"/>
              </a:spcAft>
              <a:buClr>
                <a:srgbClr val="000000"/>
              </a:buClr>
              <a:buSzPct val="100000"/>
              <a:buFont typeface="Noto Sans Symbols"/>
              <a:buChar char="●"/>
            </a:pPr>
            <a:r>
              <a:rPr lang="en-US">
                <a:solidFill>
                  <a:schemeClr val="dk1"/>
                </a:solidFill>
              </a:rPr>
              <a:t>Integration tests were also performed throughout all the development cycle.</a:t>
            </a:r>
          </a:p>
          <a:p>
            <a:pPr indent="-282575" lvl="0" marL="282575" marR="0" rtl="0" algn="l">
              <a:lnSpc>
                <a:spcPct val="100000"/>
              </a:lnSpc>
              <a:spcBef>
                <a:spcPts val="2000"/>
              </a:spcBef>
              <a:spcAft>
                <a:spcPts val="0"/>
              </a:spcAft>
              <a:buClr>
                <a:srgbClr val="000000"/>
              </a:buClr>
              <a:buSzPct val="100000"/>
              <a:buFont typeface="Noto Sans Symbols"/>
              <a:buChar char="●"/>
            </a:pPr>
            <a:r>
              <a:rPr lang="en-US"/>
              <a:t>Usability tests, were carried out as well, by having friends and professionals to use the system, in order to detect possible downfalls.</a:t>
            </a:r>
          </a:p>
          <a:p>
            <a:pPr indent="-282575" lvl="0" marL="282575" marR="0" rtl="0" algn="l">
              <a:lnSpc>
                <a:spcPct val="100000"/>
              </a:lnSpc>
              <a:spcBef>
                <a:spcPts val="2000"/>
              </a:spcBef>
              <a:spcAft>
                <a:spcPts val="0"/>
              </a:spcAft>
              <a:buClr>
                <a:srgbClr val="000000"/>
              </a:buClr>
              <a:buSzPct val="100000"/>
              <a:buFont typeface="Noto Sans Symbols"/>
              <a:buChar char="●"/>
            </a:pPr>
            <a:r>
              <a:rPr lang="en-US">
                <a:solidFill>
                  <a:schemeClr val="dk1"/>
                </a:solidFill>
              </a:rPr>
              <a:t>The owner, had also validated the product during each of our bi-weekly meeting, where we either demo our progress, or have himself to use the site.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502362" y="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46" name="Shape 246"/>
          <p:cNvSpPr txBox="1"/>
          <p:nvPr>
            <p:ph idx="1" type="body"/>
          </p:nvPr>
        </p:nvSpPr>
        <p:spPr>
          <a:xfrm>
            <a:off x="288000" y="1145850"/>
            <a:ext cx="8541300" cy="4891200"/>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None/>
            </a:pPr>
            <a:r>
              <a:rPr lang="en-US"/>
              <a:t>To sum up, this solution will help users identity their life’s priorities, align them with their vision and help them visualize their growth. Giving them a sense of fulfillment and self-confidence, needed to reach their goals and true potential.</a:t>
            </a:r>
          </a:p>
          <a:p>
            <a:pPr indent="-228600" lvl="0" marL="457200" marR="0" rtl="0" algn="l">
              <a:spcBef>
                <a:spcPts val="2000"/>
              </a:spcBef>
              <a:spcAft>
                <a:spcPts val="0"/>
              </a:spcAft>
            </a:pPr>
            <a:r>
              <a:rPr b="1" lang="en-US"/>
              <a:t>Beatriz Hernandez</a:t>
            </a:r>
            <a:r>
              <a:rPr lang="en-US"/>
              <a:t> , </a:t>
            </a:r>
            <a:r>
              <a:rPr lang="en-US" u="sng">
                <a:solidFill>
                  <a:srgbClr val="000000"/>
                </a:solidFill>
                <a:hlinkClick r:id="rId3"/>
              </a:rPr>
              <a:t>beatrizhs89@gmail.com</a:t>
            </a:r>
          </a:p>
          <a:p>
            <a:pPr indent="-228600" lvl="0" marL="457200" marR="0" rtl="0" algn="l">
              <a:spcBef>
                <a:spcPts val="2000"/>
              </a:spcBef>
              <a:spcAft>
                <a:spcPts val="0"/>
              </a:spcAft>
            </a:pPr>
            <a:r>
              <a:rPr b="1" lang="en-US"/>
              <a:t>Fernando </a:t>
            </a:r>
            <a:r>
              <a:rPr b="1" lang="en-US"/>
              <a:t>Mojena</a:t>
            </a:r>
            <a:r>
              <a:rPr b="1" lang="en-US"/>
              <a:t> Amaya</a:t>
            </a:r>
            <a:r>
              <a:rPr lang="en-US"/>
              <a:t>, </a:t>
            </a:r>
            <a:r>
              <a:rPr lang="en-US" u="sng">
                <a:solidFill>
                  <a:srgbClr val="000000"/>
                </a:solidFill>
              </a:rPr>
              <a:t>fmojena@gmail.com</a:t>
            </a:r>
          </a:p>
          <a:p>
            <a:pPr indent="0" lvl="0" marL="0" marR="0" rtl="0" algn="l">
              <a:spcBef>
                <a:spcPts val="2000"/>
              </a:spcBef>
              <a:spcAft>
                <a:spcPts val="0"/>
              </a:spcAft>
              <a:buNone/>
            </a:pPr>
            <a:r>
              <a:rPr lang="en-US"/>
              <a:t>&gt; </a:t>
            </a:r>
            <a:r>
              <a:rPr b="0" i="0" lang="en-US" sz="2200" u="none" cap="none" strike="noStrike">
                <a:solidFill>
                  <a:srgbClr val="001D4D"/>
                </a:solidFill>
                <a:latin typeface="Trebuchet MS"/>
                <a:ea typeface="Trebuchet MS"/>
                <a:cs typeface="Trebuchet MS"/>
                <a:sym typeface="Trebuchet MS"/>
              </a:rPr>
              <a:t>Questions?</a:t>
            </a:r>
          </a:p>
          <a:p>
            <a:pPr indent="0" lvl="0" marL="0" marR="0" rtl="0" algn="l">
              <a:spcBef>
                <a:spcPts val="2000"/>
              </a:spcBef>
              <a:spcAft>
                <a:spcPts val="0"/>
              </a:spcAft>
              <a:buNone/>
            </a:pPr>
            <a:r>
              <a:rPr lang="en-US"/>
              <a:t>&gt;</a:t>
            </a: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47" name="Shape 247"/>
          <p:cNvPicPr preferRelativeResize="0"/>
          <p:nvPr/>
        </p:nvPicPr>
        <p:blipFill>
          <a:blip r:embed="rId4">
            <a:alphaModFix/>
          </a:blip>
          <a:stretch>
            <a:fillRect/>
          </a:stretch>
        </p:blipFill>
        <p:spPr>
          <a:xfrm>
            <a:off x="502375" y="5251024"/>
            <a:ext cx="1460349" cy="1460349"/>
          </a:xfrm>
          <a:prstGeom prst="rect">
            <a:avLst/>
          </a:prstGeom>
          <a:noFill/>
          <a:ln>
            <a:noFill/>
          </a:ln>
        </p:spPr>
      </p:pic>
      <p:pic>
        <p:nvPicPr>
          <p:cNvPr id="248" name="Shape 248"/>
          <p:cNvPicPr preferRelativeResize="0"/>
          <p:nvPr/>
        </p:nvPicPr>
        <p:blipFill>
          <a:blip r:embed="rId5">
            <a:alphaModFix/>
          </a:blip>
          <a:stretch>
            <a:fillRect/>
          </a:stretch>
        </p:blipFill>
        <p:spPr>
          <a:xfrm>
            <a:off x="2026350" y="5518725"/>
            <a:ext cx="924950" cy="924950"/>
          </a:xfrm>
          <a:prstGeom prst="rect">
            <a:avLst/>
          </a:prstGeom>
          <a:noFill/>
          <a:ln>
            <a:noFill/>
          </a:ln>
        </p:spPr>
      </p:pic>
      <p:pic>
        <p:nvPicPr>
          <p:cNvPr id="249" name="Shape 249"/>
          <p:cNvPicPr preferRelativeResize="0"/>
          <p:nvPr/>
        </p:nvPicPr>
        <p:blipFill>
          <a:blip r:embed="rId6">
            <a:alphaModFix/>
          </a:blip>
          <a:stretch>
            <a:fillRect/>
          </a:stretch>
        </p:blipFill>
        <p:spPr>
          <a:xfrm>
            <a:off x="7550199" y="5648075"/>
            <a:ext cx="1279075" cy="609800"/>
          </a:xfrm>
          <a:prstGeom prst="rect">
            <a:avLst/>
          </a:prstGeom>
          <a:noFill/>
          <a:ln>
            <a:noFill/>
          </a:ln>
        </p:spPr>
      </p:pic>
      <p:pic>
        <p:nvPicPr>
          <p:cNvPr id="250" name="Shape 250"/>
          <p:cNvPicPr preferRelativeResize="0"/>
          <p:nvPr/>
        </p:nvPicPr>
        <p:blipFill>
          <a:blip r:embed="rId7">
            <a:alphaModFix/>
          </a:blip>
          <a:stretch>
            <a:fillRect/>
          </a:stretch>
        </p:blipFill>
        <p:spPr>
          <a:xfrm>
            <a:off x="6349086" y="5690872"/>
            <a:ext cx="1136062" cy="676599"/>
          </a:xfrm>
          <a:prstGeom prst="rect">
            <a:avLst/>
          </a:prstGeom>
          <a:noFill/>
          <a:ln>
            <a:noFill/>
          </a:ln>
        </p:spPr>
      </p:pic>
      <p:pic>
        <p:nvPicPr>
          <p:cNvPr id="251" name="Shape 251"/>
          <p:cNvPicPr preferRelativeResize="0"/>
          <p:nvPr/>
        </p:nvPicPr>
        <p:blipFill>
          <a:blip r:embed="rId8">
            <a:alphaModFix/>
          </a:blip>
          <a:stretch>
            <a:fillRect/>
          </a:stretch>
        </p:blipFill>
        <p:spPr>
          <a:xfrm>
            <a:off x="4502975" y="5690875"/>
            <a:ext cx="1571749" cy="676600"/>
          </a:xfrm>
          <a:prstGeom prst="rect">
            <a:avLst/>
          </a:prstGeom>
          <a:noFill/>
          <a:ln>
            <a:noFill/>
          </a:ln>
        </p:spPr>
      </p:pic>
      <p:pic>
        <p:nvPicPr>
          <p:cNvPr id="252" name="Shape 252"/>
          <p:cNvPicPr preferRelativeResize="0"/>
          <p:nvPr/>
        </p:nvPicPr>
        <p:blipFill>
          <a:blip r:embed="rId9">
            <a:alphaModFix/>
          </a:blip>
          <a:stretch>
            <a:fillRect/>
          </a:stretch>
        </p:blipFill>
        <p:spPr>
          <a:xfrm>
            <a:off x="3027499" y="5521994"/>
            <a:ext cx="1136075" cy="9184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id="99" name="Shape 99"/>
          <p:cNvPicPr preferRelativeResize="0"/>
          <p:nvPr/>
        </p:nvPicPr>
        <p:blipFill>
          <a:blip r:embed="rId3">
            <a:alphaModFix/>
          </a:blip>
          <a:stretch>
            <a:fillRect/>
          </a:stretch>
        </p:blipFill>
        <p:spPr>
          <a:xfrm>
            <a:off x="339400" y="1601075"/>
            <a:ext cx="8507049" cy="2881974"/>
          </a:xfrm>
          <a:prstGeom prst="rect">
            <a:avLst/>
          </a:prstGeom>
          <a:noFill/>
          <a:ln>
            <a:noFill/>
          </a:ln>
        </p:spPr>
      </p:pic>
      <p:pic>
        <p:nvPicPr>
          <p:cNvPr id="100" name="Shape 100"/>
          <p:cNvPicPr preferRelativeResize="0"/>
          <p:nvPr/>
        </p:nvPicPr>
        <p:blipFill>
          <a:blip r:embed="rId4">
            <a:alphaModFix/>
          </a:blip>
          <a:stretch>
            <a:fillRect/>
          </a:stretch>
        </p:blipFill>
        <p:spPr>
          <a:xfrm>
            <a:off x="339400" y="4595424"/>
            <a:ext cx="4295775" cy="314325"/>
          </a:xfrm>
          <a:prstGeom prst="rect">
            <a:avLst/>
          </a:prstGeom>
          <a:noFill/>
          <a:ln>
            <a:noFill/>
          </a:ln>
        </p:spPr>
      </p:pic>
      <p:pic>
        <p:nvPicPr>
          <p:cNvPr id="101" name="Shape 101"/>
          <p:cNvPicPr preferRelativeResize="0"/>
          <p:nvPr/>
        </p:nvPicPr>
        <p:blipFill>
          <a:blip r:embed="rId5">
            <a:alphaModFix/>
          </a:blip>
          <a:stretch>
            <a:fillRect/>
          </a:stretch>
        </p:blipFill>
        <p:spPr>
          <a:xfrm>
            <a:off x="339400" y="5022124"/>
            <a:ext cx="3514725" cy="295275"/>
          </a:xfrm>
          <a:prstGeom prst="rect">
            <a:avLst/>
          </a:prstGeom>
          <a:noFill/>
          <a:ln>
            <a:noFill/>
          </a:ln>
        </p:spPr>
      </p:pic>
      <p:pic>
        <p:nvPicPr>
          <p:cNvPr id="102" name="Shape 102"/>
          <p:cNvPicPr preferRelativeResize="0"/>
          <p:nvPr/>
        </p:nvPicPr>
        <p:blipFill>
          <a:blip r:embed="rId6">
            <a:alphaModFix/>
          </a:blip>
          <a:stretch>
            <a:fillRect/>
          </a:stretch>
        </p:blipFill>
        <p:spPr>
          <a:xfrm>
            <a:off x="339400" y="5429774"/>
            <a:ext cx="7067550" cy="30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779462" y="-1524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109" name="Shape 109"/>
          <p:cNvPicPr preferRelativeResize="0"/>
          <p:nvPr/>
        </p:nvPicPr>
        <p:blipFill>
          <a:blip r:embed="rId3">
            <a:alphaModFix/>
          </a:blip>
          <a:stretch>
            <a:fillRect/>
          </a:stretch>
        </p:blipFill>
        <p:spPr>
          <a:xfrm>
            <a:off x="1104975" y="1000125"/>
            <a:ext cx="7420824" cy="552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779475" y="-152400"/>
            <a:ext cx="81399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 (Continue)</a:t>
            </a:r>
          </a:p>
        </p:txBody>
      </p:sp>
      <p:pic>
        <p:nvPicPr>
          <p:cNvPr id="116" name="Shape 116"/>
          <p:cNvPicPr preferRelativeResize="0"/>
          <p:nvPr/>
        </p:nvPicPr>
        <p:blipFill>
          <a:blip r:embed="rId3">
            <a:alphaModFix/>
          </a:blip>
          <a:stretch>
            <a:fillRect/>
          </a:stretch>
        </p:blipFill>
        <p:spPr>
          <a:xfrm>
            <a:off x="1695450" y="1110650"/>
            <a:ext cx="5753100" cy="474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23" name="Shape 123"/>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solidFill>
                  <a:srgbClr val="FFFFFF"/>
                </a:solidFill>
              </a:rPr>
              <a:t>System decomposition</a:t>
            </a:r>
            <a:r>
              <a:rPr lang="en-US"/>
              <a:t>: The system was built using MVC architecture.</a:t>
            </a:r>
          </a:p>
          <a:p>
            <a:pPr indent="0" lvl="0" marL="0" marR="0" rtl="0" algn="l">
              <a:spcBef>
                <a:spcPts val="2000"/>
              </a:spcBef>
              <a:spcAft>
                <a:spcPts val="0"/>
              </a:spcAft>
              <a:buNone/>
            </a:pPr>
            <a:r>
              <a:rPr b="1" lang="en-US">
                <a:solidFill>
                  <a:srgbClr val="FFFFFF"/>
                </a:solidFill>
              </a:rPr>
              <a:t>Deployment:</a:t>
            </a:r>
            <a:r>
              <a:rPr lang="en-US"/>
              <a:t> Currently deployed to Azure</a:t>
            </a:r>
          </a:p>
          <a:p>
            <a:pPr indent="0" lvl="0" marL="0" marR="0" rtl="0" algn="l">
              <a:spcBef>
                <a:spcPts val="2000"/>
              </a:spcBef>
              <a:spcAft>
                <a:spcPts val="0"/>
              </a:spcAft>
              <a:buNone/>
            </a:pPr>
            <a:r>
              <a:rPr b="1" lang="en-US">
                <a:solidFill>
                  <a:srgbClr val="FFFFFF"/>
                </a:solidFill>
              </a:rPr>
              <a:t>Minimum requirements:</a:t>
            </a:r>
          </a:p>
          <a:p>
            <a:pPr indent="-355600" lvl="0" marL="457200" marR="0" rtl="0" algn="l">
              <a:spcBef>
                <a:spcPts val="2000"/>
              </a:spcBef>
              <a:spcAft>
                <a:spcPts val="0"/>
              </a:spcAft>
              <a:buSzPct val="100000"/>
              <a:buAutoNum type="arabicPeriod"/>
            </a:pPr>
            <a:r>
              <a:rPr lang="en-US" sz="2000"/>
              <a:t>IIS or Web app hosted in Azure (.Net Framework: 4.5.2)</a:t>
            </a:r>
          </a:p>
          <a:p>
            <a:pPr indent="-355600" lvl="0" marL="457200" marR="0" rtl="0" algn="l">
              <a:spcBef>
                <a:spcPts val="2000"/>
              </a:spcBef>
              <a:spcAft>
                <a:spcPts val="0"/>
              </a:spcAft>
              <a:buSzPct val="100000"/>
              <a:buAutoNum type="arabicPeriod"/>
            </a:pPr>
            <a:r>
              <a:rPr lang="en-US" sz="2000"/>
              <a:t>SQL Server 2012 or later version</a:t>
            </a:r>
          </a:p>
          <a:p>
            <a:pPr indent="-355600" lvl="0" marL="457200" marR="0" rtl="0" algn="l">
              <a:spcBef>
                <a:spcPts val="2000"/>
              </a:spcBef>
              <a:spcAft>
                <a:spcPts val="0"/>
              </a:spcAft>
              <a:buSzPct val="100000"/>
              <a:buAutoNum type="arabicPeriod"/>
            </a:pPr>
            <a:r>
              <a:rPr lang="en-US" sz="2000"/>
              <a:t>Visual Studio 2015</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779462" y="-762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30" name="Shape 130"/>
          <p:cNvPicPr preferRelativeResize="0"/>
          <p:nvPr/>
        </p:nvPicPr>
        <p:blipFill>
          <a:blip r:embed="rId3">
            <a:alphaModFix/>
          </a:blip>
          <a:stretch>
            <a:fillRect/>
          </a:stretch>
        </p:blipFill>
        <p:spPr>
          <a:xfrm>
            <a:off x="152400" y="1120800"/>
            <a:ext cx="8839202" cy="53255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37" name="Shape 13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Setup vision Goal</a:t>
            </a:r>
          </a:p>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Collect Joy</a:t>
            </a:r>
          </a:p>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Add a Life Coach</a:t>
            </a:r>
          </a:p>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Share progress</a:t>
            </a:r>
          </a:p>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Communicate with coach</a:t>
            </a:r>
          </a:p>
          <a:p>
            <a:pPr indent="-381000" lvl="0" marL="457200" marR="0" rtl="0" algn="l">
              <a:lnSpc>
                <a:spcPct val="200000"/>
              </a:lnSpc>
              <a:spcBef>
                <a:spcPts val="2000"/>
              </a:spcBef>
              <a:spcAft>
                <a:spcPts val="0"/>
              </a:spcAft>
              <a:buClr>
                <a:srgbClr val="EFEFEF"/>
              </a:buClr>
              <a:buSzPct val="100000"/>
              <a:buAutoNum type="arabicPeriod"/>
            </a:pPr>
            <a:r>
              <a:rPr b="1" lang="en-US" sz="2400">
                <a:solidFill>
                  <a:srgbClr val="000000"/>
                </a:solidFill>
              </a:rPr>
              <a:t>Review Coach</a:t>
            </a:r>
          </a:p>
          <a:p>
            <a:pPr indent="0" lvl="0" marL="0" marR="0" rtl="0" algn="l">
              <a:spcBef>
                <a:spcPts val="2000"/>
              </a:spcBef>
              <a:spcAft>
                <a:spcPts val="0"/>
              </a:spcAft>
              <a:buNone/>
            </a:pPr>
            <a:r>
              <a:rPr lang="en-US"/>
              <a:t> </a:t>
            </a:r>
          </a:p>
          <a:p>
            <a:pPr indent="0" lvl="0" marL="0" marR="0" rtl="0" algn="l">
              <a:spcBef>
                <a:spcPts val="2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a:t>
            </a:r>
          </a:p>
        </p:txBody>
      </p:sp>
      <p:pic>
        <p:nvPicPr>
          <p:cNvPr id="144" name="Shape 144"/>
          <p:cNvPicPr preferRelativeResize="0"/>
          <p:nvPr/>
        </p:nvPicPr>
        <p:blipFill>
          <a:blip r:embed="rId3">
            <a:alphaModFix/>
          </a:blip>
          <a:stretch>
            <a:fillRect/>
          </a:stretch>
        </p:blipFill>
        <p:spPr>
          <a:xfrm>
            <a:off x="1366225" y="1573575"/>
            <a:ext cx="5871324" cy="2072250"/>
          </a:xfrm>
          <a:prstGeom prst="rect">
            <a:avLst/>
          </a:prstGeom>
          <a:noFill/>
          <a:ln>
            <a:noFill/>
          </a:ln>
        </p:spPr>
      </p:pic>
      <p:pic>
        <p:nvPicPr>
          <p:cNvPr id="145" name="Shape 145"/>
          <p:cNvPicPr preferRelativeResize="0"/>
          <p:nvPr/>
        </p:nvPicPr>
        <p:blipFill rotWithShape="1">
          <a:blip r:embed="rId4">
            <a:alphaModFix/>
          </a:blip>
          <a:srcRect b="0" l="0" r="0" t="12041"/>
          <a:stretch/>
        </p:blipFill>
        <p:spPr>
          <a:xfrm>
            <a:off x="1429900" y="3793800"/>
            <a:ext cx="5807650" cy="28180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